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84" r:id="rId4"/>
    <p:sldId id="263" r:id="rId5"/>
    <p:sldId id="292" r:id="rId6"/>
    <p:sldId id="285" r:id="rId7"/>
    <p:sldId id="287" r:id="rId8"/>
    <p:sldId id="286" r:id="rId9"/>
    <p:sldId id="288" r:id="rId10"/>
    <p:sldId id="289" r:id="rId11"/>
    <p:sldId id="291" r:id="rId12"/>
    <p:sldId id="265" r:id="rId13"/>
    <p:sldId id="26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16F2E6-A420-4677-804D-A5C7A68C7BC2}">
  <a:tblStyle styleId="{E816F2E6-A420-4677-804D-A5C7A68C7B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4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8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AA2A-464B-479D-B902-77D90E4F08C3}" type="doc">
      <dgm:prSet loTypeId="urn:microsoft.com/office/officeart/2005/8/layout/radial4" loCatId="relationship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AF05DB-CFED-4434-BC87-B5094A97663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Wi-Fi </a:t>
          </a:r>
        </a:p>
        <a:p>
          <a:pPr>
            <a:lnSpc>
              <a:spcPct val="100000"/>
            </a:lnSpc>
          </a:pPr>
          <a:r>
            <a:rPr lang="en-US" dirty="0" smtClean="0"/>
            <a:t>Data</a:t>
          </a:r>
        </a:p>
        <a:p>
          <a:pPr>
            <a:lnSpc>
              <a:spcPct val="100000"/>
            </a:lnSpc>
          </a:pPr>
          <a:r>
            <a:rPr lang="en-US" dirty="0" smtClean="0"/>
            <a:t>Streams</a:t>
          </a:r>
          <a:endParaRPr lang="en-US" dirty="0"/>
        </a:p>
      </dgm:t>
    </dgm:pt>
    <dgm:pt modelId="{21124A09-8234-4B88-B56B-5543364F3CD2}" type="parTrans" cxnId="{8AA192FE-0AB0-44F3-94CE-98237BEC406C}">
      <dgm:prSet/>
      <dgm:spPr/>
      <dgm:t>
        <a:bodyPr/>
        <a:lstStyle/>
        <a:p>
          <a:endParaRPr lang="en-US"/>
        </a:p>
      </dgm:t>
    </dgm:pt>
    <dgm:pt modelId="{19E8947B-A0FA-4D27-B5EA-7FE92A5DAE11}" type="sibTrans" cxnId="{8AA192FE-0AB0-44F3-94CE-98237BEC406C}">
      <dgm:prSet/>
      <dgm:spPr/>
      <dgm:t>
        <a:bodyPr/>
        <a:lstStyle/>
        <a:p>
          <a:endParaRPr lang="en-US"/>
        </a:p>
      </dgm:t>
    </dgm:pt>
    <dgm:pt modelId="{0A1DD971-13BB-4D40-95E7-CCDB7E65E144}">
      <dgm:prSet phldrT="[Text]" custT="1"/>
      <dgm:spPr/>
      <dgm:t>
        <a:bodyPr/>
        <a:lstStyle/>
        <a:p>
          <a:r>
            <a:rPr lang="en-US" sz="2800" dirty="0" smtClean="0"/>
            <a:t>Server</a:t>
          </a:r>
          <a:endParaRPr lang="en-US" sz="3400" dirty="0"/>
        </a:p>
      </dgm:t>
    </dgm:pt>
    <dgm:pt modelId="{4371F58E-E9DE-4DD1-B8A8-32EC089C6360}" type="sibTrans" cxnId="{13BB8157-3351-4589-9303-688457715363}">
      <dgm:prSet/>
      <dgm:spPr/>
      <dgm:t>
        <a:bodyPr/>
        <a:lstStyle/>
        <a:p>
          <a:endParaRPr lang="en-US"/>
        </a:p>
      </dgm:t>
    </dgm:pt>
    <dgm:pt modelId="{4474B534-7E77-49D6-AA1D-CCF86254172D}" type="parTrans" cxnId="{13BB8157-3351-4589-9303-688457715363}">
      <dgm:prSet/>
      <dgm:spPr/>
      <dgm:t>
        <a:bodyPr/>
        <a:lstStyle/>
        <a:p>
          <a:endParaRPr lang="en-US"/>
        </a:p>
      </dgm:t>
    </dgm:pt>
    <dgm:pt modelId="{E3D2EA4F-30F8-48B5-887F-28131E4AF7BC}" type="pres">
      <dgm:prSet presAssocID="{6417AA2A-464B-479D-B902-77D90E4F08C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7E3FBE-A6CC-4950-B3E3-A4A46CDEC066}" type="pres">
      <dgm:prSet presAssocID="{0A1DD971-13BB-4D40-95E7-CCDB7E65E144}" presName="centerShape" presStyleLbl="node0" presStyleIdx="0" presStyleCnt="1" custLinFactNeighborX="-30034" custLinFactNeighborY="-6374"/>
      <dgm:spPr>
        <a:prstGeom prst="flowChartProcess">
          <a:avLst/>
        </a:prstGeom>
      </dgm:spPr>
      <dgm:t>
        <a:bodyPr/>
        <a:lstStyle/>
        <a:p>
          <a:endParaRPr lang="en-US"/>
        </a:p>
      </dgm:t>
    </dgm:pt>
    <dgm:pt modelId="{FF5188DD-08FB-48B3-BA01-46ABA3E458CB}" type="pres">
      <dgm:prSet presAssocID="{21124A09-8234-4B88-B56B-5543364F3CD2}" presName="parTrans" presStyleLbl="bgSibTrans2D1" presStyleIdx="0" presStyleCnt="1" custLinFactNeighborX="-5743" custLinFactNeighborY="-2437"/>
      <dgm:spPr/>
      <dgm:t>
        <a:bodyPr/>
        <a:lstStyle/>
        <a:p>
          <a:endParaRPr lang="en-US"/>
        </a:p>
      </dgm:t>
    </dgm:pt>
    <dgm:pt modelId="{EF869B49-C0DE-42C3-A1E8-D10A77540811}" type="pres">
      <dgm:prSet presAssocID="{86AF05DB-CFED-4434-BC87-B5094A976639}" presName="node" presStyleLbl="node1" presStyleIdx="0" presStyleCnt="1" custRadScaleRad="84228" custRadScaleInc="44627">
        <dgm:presLayoutVars>
          <dgm:bulletEnabled val="1"/>
        </dgm:presLayoutVars>
      </dgm:prSet>
      <dgm:spPr>
        <a:prstGeom prst="foldedCorner">
          <a:avLst/>
        </a:prstGeom>
      </dgm:spPr>
      <dgm:t>
        <a:bodyPr/>
        <a:lstStyle/>
        <a:p>
          <a:endParaRPr lang="en-US"/>
        </a:p>
      </dgm:t>
    </dgm:pt>
  </dgm:ptLst>
  <dgm:cxnLst>
    <dgm:cxn modelId="{FE375FD1-DB3D-4A4C-B401-01DECED6EBCD}" type="presOf" srcId="{0A1DD971-13BB-4D40-95E7-CCDB7E65E144}" destId="{A67E3FBE-A6CC-4950-B3E3-A4A46CDEC066}" srcOrd="0" destOrd="0" presId="urn:microsoft.com/office/officeart/2005/8/layout/radial4"/>
    <dgm:cxn modelId="{22C2DFF2-899F-4566-BD9C-70C5B1D4E9C5}" type="presOf" srcId="{86AF05DB-CFED-4434-BC87-B5094A976639}" destId="{EF869B49-C0DE-42C3-A1E8-D10A77540811}" srcOrd="0" destOrd="0" presId="urn:microsoft.com/office/officeart/2005/8/layout/radial4"/>
    <dgm:cxn modelId="{13BB8157-3351-4589-9303-688457715363}" srcId="{6417AA2A-464B-479D-B902-77D90E4F08C3}" destId="{0A1DD971-13BB-4D40-95E7-CCDB7E65E144}" srcOrd="0" destOrd="0" parTransId="{4474B534-7E77-49D6-AA1D-CCF86254172D}" sibTransId="{4371F58E-E9DE-4DD1-B8A8-32EC089C6360}"/>
    <dgm:cxn modelId="{8AA192FE-0AB0-44F3-94CE-98237BEC406C}" srcId="{0A1DD971-13BB-4D40-95E7-CCDB7E65E144}" destId="{86AF05DB-CFED-4434-BC87-B5094A976639}" srcOrd="0" destOrd="0" parTransId="{21124A09-8234-4B88-B56B-5543364F3CD2}" sibTransId="{19E8947B-A0FA-4D27-B5EA-7FE92A5DAE11}"/>
    <dgm:cxn modelId="{C16C6933-9060-4D53-8E53-BF9C51C9A4FE}" type="presOf" srcId="{6417AA2A-464B-479D-B902-77D90E4F08C3}" destId="{E3D2EA4F-30F8-48B5-887F-28131E4AF7BC}" srcOrd="0" destOrd="0" presId="urn:microsoft.com/office/officeart/2005/8/layout/radial4"/>
    <dgm:cxn modelId="{69B2C64C-1F52-408C-A1D9-05ED40A04091}" type="presOf" srcId="{21124A09-8234-4B88-B56B-5543364F3CD2}" destId="{FF5188DD-08FB-48B3-BA01-46ABA3E458CB}" srcOrd="0" destOrd="0" presId="urn:microsoft.com/office/officeart/2005/8/layout/radial4"/>
    <dgm:cxn modelId="{E97CB05C-68F0-4FE3-AC67-A628732CE663}" type="presParOf" srcId="{E3D2EA4F-30F8-48B5-887F-28131E4AF7BC}" destId="{A67E3FBE-A6CC-4950-B3E3-A4A46CDEC066}" srcOrd="0" destOrd="0" presId="urn:microsoft.com/office/officeart/2005/8/layout/radial4"/>
    <dgm:cxn modelId="{852D140F-86AC-4882-9090-625DF4F42F3E}" type="presParOf" srcId="{E3D2EA4F-30F8-48B5-887F-28131E4AF7BC}" destId="{FF5188DD-08FB-48B3-BA01-46ABA3E458CB}" srcOrd="1" destOrd="0" presId="urn:microsoft.com/office/officeart/2005/8/layout/radial4"/>
    <dgm:cxn modelId="{41A7D53B-6E0A-44C7-9685-70359536B653}" type="presParOf" srcId="{E3D2EA4F-30F8-48B5-887F-28131E4AF7BC}" destId="{EF869B49-C0DE-42C3-A1E8-D10A77540811}" srcOrd="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17AA2A-464B-479D-B902-77D90E4F08C3}" type="doc">
      <dgm:prSet loTypeId="urn:microsoft.com/office/officeart/2005/8/layout/radial4" loCatId="relationship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1DD971-13BB-4D40-95E7-CCDB7E65E144}">
      <dgm:prSet phldrT="[Text]" custT="1"/>
      <dgm:spPr/>
      <dgm:t>
        <a:bodyPr/>
        <a:lstStyle/>
        <a:p>
          <a:r>
            <a:rPr lang="en-US" sz="2000" dirty="0" smtClean="0"/>
            <a:t>Graph Viewer</a:t>
          </a:r>
          <a:endParaRPr lang="en-US" sz="2000" dirty="0"/>
        </a:p>
      </dgm:t>
    </dgm:pt>
    <dgm:pt modelId="{4474B534-7E77-49D6-AA1D-CCF86254172D}" type="parTrans" cxnId="{13BB8157-3351-4589-9303-688457715363}">
      <dgm:prSet/>
      <dgm:spPr/>
      <dgm:t>
        <a:bodyPr/>
        <a:lstStyle/>
        <a:p>
          <a:endParaRPr lang="en-US" sz="1600"/>
        </a:p>
      </dgm:t>
    </dgm:pt>
    <dgm:pt modelId="{4371F58E-E9DE-4DD1-B8A8-32EC089C6360}" type="sibTrans" cxnId="{13BB8157-3351-4589-9303-688457715363}">
      <dgm:prSet/>
      <dgm:spPr/>
      <dgm:t>
        <a:bodyPr/>
        <a:lstStyle/>
        <a:p>
          <a:endParaRPr lang="en-US" sz="1600"/>
        </a:p>
      </dgm:t>
    </dgm:pt>
    <dgm:pt modelId="{86AF05DB-CFED-4434-BC87-B5094A976639}">
      <dgm:prSet phldrT="[Text]" custT="1"/>
      <dgm:spPr/>
      <dgm:t>
        <a:bodyPr/>
        <a:lstStyle/>
        <a:p>
          <a:r>
            <a:rPr lang="en-US" sz="1200" dirty="0" smtClean="0"/>
            <a:t>Fraction Analyzer Block</a:t>
          </a:r>
          <a:endParaRPr lang="en-US" sz="1200" dirty="0"/>
        </a:p>
      </dgm:t>
    </dgm:pt>
    <dgm:pt modelId="{21124A09-8234-4B88-B56B-5543364F3CD2}" type="parTrans" cxnId="{8AA192FE-0AB0-44F3-94CE-98237BEC406C}">
      <dgm:prSet/>
      <dgm:spPr/>
      <dgm:t>
        <a:bodyPr/>
        <a:lstStyle/>
        <a:p>
          <a:endParaRPr lang="en-US" sz="1600"/>
        </a:p>
      </dgm:t>
    </dgm:pt>
    <dgm:pt modelId="{19E8947B-A0FA-4D27-B5EA-7FE92A5DAE11}" type="sibTrans" cxnId="{8AA192FE-0AB0-44F3-94CE-98237BEC406C}">
      <dgm:prSet/>
      <dgm:spPr/>
      <dgm:t>
        <a:bodyPr/>
        <a:lstStyle/>
        <a:p>
          <a:endParaRPr lang="en-US" sz="1600"/>
        </a:p>
      </dgm:t>
    </dgm:pt>
    <dgm:pt modelId="{E71D97C1-8C06-4562-BD73-8C7BEC901F9C}">
      <dgm:prSet phldrT="[Text]" custT="1"/>
      <dgm:spPr/>
      <dgm:t>
        <a:bodyPr/>
        <a:lstStyle/>
        <a:p>
          <a:r>
            <a:rPr lang="en-US" sz="1200" dirty="0" smtClean="0"/>
            <a:t>Humidity Analyzer Block</a:t>
          </a:r>
          <a:endParaRPr lang="en-US" sz="1200" dirty="0"/>
        </a:p>
      </dgm:t>
    </dgm:pt>
    <dgm:pt modelId="{64CCE983-36E1-43B9-AF4E-5D1525BEEAB4}" type="parTrans" cxnId="{18E33080-DD0D-4E44-8AB4-0CB7C8ABACFD}">
      <dgm:prSet/>
      <dgm:spPr/>
      <dgm:t>
        <a:bodyPr/>
        <a:lstStyle/>
        <a:p>
          <a:endParaRPr lang="en-US" sz="1600"/>
        </a:p>
      </dgm:t>
    </dgm:pt>
    <dgm:pt modelId="{54D8E67A-87C4-4EE0-8C5D-154A9AD8A0EE}" type="sibTrans" cxnId="{18E33080-DD0D-4E44-8AB4-0CB7C8ABACFD}">
      <dgm:prSet/>
      <dgm:spPr/>
      <dgm:t>
        <a:bodyPr/>
        <a:lstStyle/>
        <a:p>
          <a:endParaRPr lang="en-US" sz="1600"/>
        </a:p>
      </dgm:t>
    </dgm:pt>
    <dgm:pt modelId="{F60ADD58-1CA1-4016-AC0D-5F98437121AD}">
      <dgm:prSet phldrT="[Text]"/>
      <dgm:spPr/>
      <dgm:t>
        <a:bodyPr/>
        <a:lstStyle/>
        <a:p>
          <a:r>
            <a:rPr lang="en-US" sz="1200" dirty="0" smtClean="0"/>
            <a:t>Temp Analyzer Block</a:t>
          </a:r>
          <a:endParaRPr lang="en-US" sz="1200" dirty="0"/>
        </a:p>
      </dgm:t>
    </dgm:pt>
    <dgm:pt modelId="{C3CAE83C-0BE6-492B-9B6F-0232B9A0FC58}" type="parTrans" cxnId="{71FE8CAC-F4B3-4D5A-80A2-345386597CB1}">
      <dgm:prSet/>
      <dgm:spPr/>
      <dgm:t>
        <a:bodyPr/>
        <a:lstStyle/>
        <a:p>
          <a:endParaRPr lang="en-US" sz="1600"/>
        </a:p>
      </dgm:t>
    </dgm:pt>
    <dgm:pt modelId="{66AEDE2E-C912-482C-8240-127EFCCFEC3A}" type="sibTrans" cxnId="{71FE8CAC-F4B3-4D5A-80A2-345386597CB1}">
      <dgm:prSet/>
      <dgm:spPr/>
      <dgm:t>
        <a:bodyPr/>
        <a:lstStyle/>
        <a:p>
          <a:endParaRPr lang="en-US" sz="1600"/>
        </a:p>
      </dgm:t>
    </dgm:pt>
    <dgm:pt modelId="{43946B24-BD2B-474B-BCDB-1CC47B7DE2C1}">
      <dgm:prSet phldrT="[Text]" custT="1"/>
      <dgm:spPr/>
      <dgm:t>
        <a:bodyPr/>
        <a:lstStyle/>
        <a:p>
          <a:r>
            <a:rPr lang="en-US" sz="1200" dirty="0" smtClean="0"/>
            <a:t>Angle Analyzer Block</a:t>
          </a:r>
          <a:endParaRPr lang="en-US" sz="1200" dirty="0"/>
        </a:p>
      </dgm:t>
    </dgm:pt>
    <dgm:pt modelId="{78961182-599C-431B-860E-CA29E5BCF349}" type="parTrans" cxnId="{EBA31799-5CBA-4877-9171-9E1A202201B3}">
      <dgm:prSet/>
      <dgm:spPr/>
      <dgm:t>
        <a:bodyPr/>
        <a:lstStyle/>
        <a:p>
          <a:endParaRPr lang="en-US" sz="1600"/>
        </a:p>
      </dgm:t>
    </dgm:pt>
    <dgm:pt modelId="{03B1164D-2471-49BD-ADDE-0FB566B40A4D}" type="sibTrans" cxnId="{EBA31799-5CBA-4877-9171-9E1A202201B3}">
      <dgm:prSet/>
      <dgm:spPr/>
      <dgm:t>
        <a:bodyPr/>
        <a:lstStyle/>
        <a:p>
          <a:endParaRPr lang="en-US" sz="1600"/>
        </a:p>
      </dgm:t>
    </dgm:pt>
    <dgm:pt modelId="{0E880030-EB93-4ACC-9B15-DCB8909F5CA5}">
      <dgm:prSet phldrT="[Text]" custT="1"/>
      <dgm:spPr/>
      <dgm:t>
        <a:bodyPr/>
        <a:lstStyle/>
        <a:p>
          <a:r>
            <a:rPr lang="en-US" sz="1200" dirty="0" smtClean="0"/>
            <a:t>Weight </a:t>
          </a:r>
          <a:r>
            <a:rPr lang="en-US" sz="1200" dirty="0" smtClean="0"/>
            <a:t>Analyzer Block</a:t>
          </a:r>
          <a:endParaRPr lang="en-US" sz="1200" dirty="0"/>
        </a:p>
      </dgm:t>
    </dgm:pt>
    <dgm:pt modelId="{F5C6932F-1FDC-4621-B778-71E22FDE1083}" type="parTrans" cxnId="{D42139CA-C7D6-4A3B-87DA-AEF401483423}">
      <dgm:prSet/>
      <dgm:spPr/>
      <dgm:t>
        <a:bodyPr/>
        <a:lstStyle/>
        <a:p>
          <a:endParaRPr lang="en-US" sz="1600"/>
        </a:p>
      </dgm:t>
    </dgm:pt>
    <dgm:pt modelId="{49F14290-EF2E-44DB-9B16-2F1B4CF542E9}" type="sibTrans" cxnId="{D42139CA-C7D6-4A3B-87DA-AEF401483423}">
      <dgm:prSet/>
      <dgm:spPr/>
      <dgm:t>
        <a:bodyPr/>
        <a:lstStyle/>
        <a:p>
          <a:endParaRPr lang="en-US" sz="1600"/>
        </a:p>
      </dgm:t>
    </dgm:pt>
    <dgm:pt modelId="{E94D5D77-D727-4D3F-8F87-336E7C9C668E}">
      <dgm:prSet phldrT="[Text]" custT="1"/>
      <dgm:spPr/>
      <dgm:t>
        <a:bodyPr/>
        <a:lstStyle/>
        <a:p>
          <a:r>
            <a:rPr lang="en-US" sz="1200" dirty="0" smtClean="0"/>
            <a:t>Stability Analyzer Block</a:t>
          </a:r>
          <a:endParaRPr lang="en-US" sz="1200" dirty="0"/>
        </a:p>
      </dgm:t>
    </dgm:pt>
    <dgm:pt modelId="{833EC684-B8D1-4629-ADC3-239A08DC5517}" type="parTrans" cxnId="{E45368F2-859F-4C61-9957-9466D5B007D5}">
      <dgm:prSet/>
      <dgm:spPr/>
      <dgm:t>
        <a:bodyPr/>
        <a:lstStyle/>
        <a:p>
          <a:endParaRPr lang="en-US" sz="1600"/>
        </a:p>
      </dgm:t>
    </dgm:pt>
    <dgm:pt modelId="{4EEC9912-7ED5-4D3C-960C-6CAF401AEDB4}" type="sibTrans" cxnId="{E45368F2-859F-4C61-9957-9466D5B007D5}">
      <dgm:prSet/>
      <dgm:spPr/>
      <dgm:t>
        <a:bodyPr/>
        <a:lstStyle/>
        <a:p>
          <a:endParaRPr lang="en-US" sz="1600"/>
        </a:p>
      </dgm:t>
    </dgm:pt>
    <dgm:pt modelId="{E3D2EA4F-30F8-48B5-887F-28131E4AF7BC}" type="pres">
      <dgm:prSet presAssocID="{6417AA2A-464B-479D-B902-77D90E4F08C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7E3FBE-A6CC-4950-B3E3-A4A46CDEC066}" type="pres">
      <dgm:prSet presAssocID="{0A1DD971-13BB-4D40-95E7-CCDB7E65E144}" presName="centerShape" presStyleLbl="node0" presStyleIdx="0" presStyleCnt="1"/>
      <dgm:spPr/>
      <dgm:t>
        <a:bodyPr/>
        <a:lstStyle/>
        <a:p>
          <a:endParaRPr lang="en-US"/>
        </a:p>
      </dgm:t>
    </dgm:pt>
    <dgm:pt modelId="{FF5188DD-08FB-48B3-BA01-46ABA3E458CB}" type="pres">
      <dgm:prSet presAssocID="{21124A09-8234-4B88-B56B-5543364F3CD2}" presName="parTrans" presStyleLbl="bgSibTrans2D1" presStyleIdx="0" presStyleCnt="6"/>
      <dgm:spPr/>
      <dgm:t>
        <a:bodyPr/>
        <a:lstStyle/>
        <a:p>
          <a:endParaRPr lang="en-US"/>
        </a:p>
      </dgm:t>
    </dgm:pt>
    <dgm:pt modelId="{EF869B49-C0DE-42C3-A1E8-D10A77540811}" type="pres">
      <dgm:prSet presAssocID="{86AF05DB-CFED-4434-BC87-B5094A97663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2C290-50FD-4AB8-AA7E-33AF7AAC22E3}" type="pres">
      <dgm:prSet presAssocID="{64CCE983-36E1-43B9-AF4E-5D1525BEEAB4}" presName="parTrans" presStyleLbl="bgSibTrans2D1" presStyleIdx="1" presStyleCnt="6"/>
      <dgm:spPr/>
      <dgm:t>
        <a:bodyPr/>
        <a:lstStyle/>
        <a:p>
          <a:endParaRPr lang="en-US"/>
        </a:p>
      </dgm:t>
    </dgm:pt>
    <dgm:pt modelId="{A64D90F3-D44B-41D0-A592-88AE54EB6C9F}" type="pres">
      <dgm:prSet presAssocID="{E71D97C1-8C06-4562-BD73-8C7BEC901F9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C95B3-E98D-4163-8141-56D98ABAACEF}" type="pres">
      <dgm:prSet presAssocID="{C3CAE83C-0BE6-492B-9B6F-0232B9A0FC58}" presName="parTrans" presStyleLbl="bgSibTrans2D1" presStyleIdx="2" presStyleCnt="6"/>
      <dgm:spPr/>
      <dgm:t>
        <a:bodyPr/>
        <a:lstStyle/>
        <a:p>
          <a:endParaRPr lang="en-US"/>
        </a:p>
      </dgm:t>
    </dgm:pt>
    <dgm:pt modelId="{49D3AAE8-5109-4B11-A38C-DB43FACA9608}" type="pres">
      <dgm:prSet presAssocID="{F60ADD58-1CA1-4016-AC0D-5F98437121AD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323401-3B55-4C3D-B12B-7191CC0B77D4}" type="pres">
      <dgm:prSet presAssocID="{78961182-599C-431B-860E-CA29E5BCF349}" presName="parTrans" presStyleLbl="bgSibTrans2D1" presStyleIdx="3" presStyleCnt="6"/>
      <dgm:spPr/>
      <dgm:t>
        <a:bodyPr/>
        <a:lstStyle/>
        <a:p>
          <a:endParaRPr lang="en-US"/>
        </a:p>
      </dgm:t>
    </dgm:pt>
    <dgm:pt modelId="{6B234C88-E97B-4C58-BC75-ECE82C183107}" type="pres">
      <dgm:prSet presAssocID="{43946B24-BD2B-474B-BCDB-1CC47B7DE2C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8E8C9-CA74-4B81-8C84-24478A9A997E}" type="pres">
      <dgm:prSet presAssocID="{F5C6932F-1FDC-4621-B778-71E22FDE1083}" presName="parTrans" presStyleLbl="bgSibTrans2D1" presStyleIdx="4" presStyleCnt="6"/>
      <dgm:spPr/>
      <dgm:t>
        <a:bodyPr/>
        <a:lstStyle/>
        <a:p>
          <a:endParaRPr lang="en-US"/>
        </a:p>
      </dgm:t>
    </dgm:pt>
    <dgm:pt modelId="{A9158C48-F5A8-46A9-8927-D2D6A3417394}" type="pres">
      <dgm:prSet presAssocID="{0E880030-EB93-4ACC-9B15-DCB8909F5CA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E73EA8-6C0A-41A4-AA69-DF076A823A8F}" type="pres">
      <dgm:prSet presAssocID="{833EC684-B8D1-4629-ADC3-239A08DC5517}" presName="parTrans" presStyleLbl="bgSibTrans2D1" presStyleIdx="5" presStyleCnt="6"/>
      <dgm:spPr/>
      <dgm:t>
        <a:bodyPr/>
        <a:lstStyle/>
        <a:p>
          <a:endParaRPr lang="en-US"/>
        </a:p>
      </dgm:t>
    </dgm:pt>
    <dgm:pt modelId="{4963A2A9-89A6-4761-99BB-6B3FFD2B8B68}" type="pres">
      <dgm:prSet presAssocID="{E94D5D77-D727-4D3F-8F87-336E7C9C668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A85401-990D-499E-BB66-3CB8DE542838}" type="presOf" srcId="{78961182-599C-431B-860E-CA29E5BCF349}" destId="{4F323401-3B55-4C3D-B12B-7191CC0B77D4}" srcOrd="0" destOrd="0" presId="urn:microsoft.com/office/officeart/2005/8/layout/radial4"/>
    <dgm:cxn modelId="{E45368F2-859F-4C61-9957-9466D5B007D5}" srcId="{0A1DD971-13BB-4D40-95E7-CCDB7E65E144}" destId="{E94D5D77-D727-4D3F-8F87-336E7C9C668E}" srcOrd="5" destOrd="0" parTransId="{833EC684-B8D1-4629-ADC3-239A08DC5517}" sibTransId="{4EEC9912-7ED5-4D3C-960C-6CAF401AEDB4}"/>
    <dgm:cxn modelId="{71FE8CAC-F4B3-4D5A-80A2-345386597CB1}" srcId="{0A1DD971-13BB-4D40-95E7-CCDB7E65E144}" destId="{F60ADD58-1CA1-4016-AC0D-5F98437121AD}" srcOrd="2" destOrd="0" parTransId="{C3CAE83C-0BE6-492B-9B6F-0232B9A0FC58}" sibTransId="{66AEDE2E-C912-482C-8240-127EFCCFEC3A}"/>
    <dgm:cxn modelId="{C9C7147E-C17B-4E97-8858-476D7E1A79C9}" type="presOf" srcId="{0E880030-EB93-4ACC-9B15-DCB8909F5CA5}" destId="{A9158C48-F5A8-46A9-8927-D2D6A3417394}" srcOrd="0" destOrd="0" presId="urn:microsoft.com/office/officeart/2005/8/layout/radial4"/>
    <dgm:cxn modelId="{56B26002-D191-4A19-AE48-DB23AAEAC6B2}" type="presOf" srcId="{F60ADD58-1CA1-4016-AC0D-5F98437121AD}" destId="{49D3AAE8-5109-4B11-A38C-DB43FACA9608}" srcOrd="0" destOrd="0" presId="urn:microsoft.com/office/officeart/2005/8/layout/radial4"/>
    <dgm:cxn modelId="{01E554D6-13CC-4C83-BDB2-4DE146202067}" type="presOf" srcId="{833EC684-B8D1-4629-ADC3-239A08DC5517}" destId="{1EE73EA8-6C0A-41A4-AA69-DF076A823A8F}" srcOrd="0" destOrd="0" presId="urn:microsoft.com/office/officeart/2005/8/layout/radial4"/>
    <dgm:cxn modelId="{FE375FD1-DB3D-4A4C-B401-01DECED6EBCD}" type="presOf" srcId="{0A1DD971-13BB-4D40-95E7-CCDB7E65E144}" destId="{A67E3FBE-A6CC-4950-B3E3-A4A46CDEC066}" srcOrd="0" destOrd="0" presId="urn:microsoft.com/office/officeart/2005/8/layout/radial4"/>
    <dgm:cxn modelId="{D5AE213B-30FB-48CA-A230-341ED129B23A}" type="presOf" srcId="{64CCE983-36E1-43B9-AF4E-5D1525BEEAB4}" destId="{2912C290-50FD-4AB8-AA7E-33AF7AAC22E3}" srcOrd="0" destOrd="0" presId="urn:microsoft.com/office/officeart/2005/8/layout/radial4"/>
    <dgm:cxn modelId="{18E33080-DD0D-4E44-8AB4-0CB7C8ABACFD}" srcId="{0A1DD971-13BB-4D40-95E7-CCDB7E65E144}" destId="{E71D97C1-8C06-4562-BD73-8C7BEC901F9C}" srcOrd="1" destOrd="0" parTransId="{64CCE983-36E1-43B9-AF4E-5D1525BEEAB4}" sibTransId="{54D8E67A-87C4-4EE0-8C5D-154A9AD8A0EE}"/>
    <dgm:cxn modelId="{8AA192FE-0AB0-44F3-94CE-98237BEC406C}" srcId="{0A1DD971-13BB-4D40-95E7-CCDB7E65E144}" destId="{86AF05DB-CFED-4434-BC87-B5094A976639}" srcOrd="0" destOrd="0" parTransId="{21124A09-8234-4B88-B56B-5543364F3CD2}" sibTransId="{19E8947B-A0FA-4D27-B5EA-7FE92A5DAE11}"/>
    <dgm:cxn modelId="{C16C6933-9060-4D53-8E53-BF9C51C9A4FE}" type="presOf" srcId="{6417AA2A-464B-479D-B902-77D90E4F08C3}" destId="{E3D2EA4F-30F8-48B5-887F-28131E4AF7BC}" srcOrd="0" destOrd="0" presId="urn:microsoft.com/office/officeart/2005/8/layout/radial4"/>
    <dgm:cxn modelId="{69B2C64C-1F52-408C-A1D9-05ED40A04091}" type="presOf" srcId="{21124A09-8234-4B88-B56B-5543364F3CD2}" destId="{FF5188DD-08FB-48B3-BA01-46ABA3E458CB}" srcOrd="0" destOrd="0" presId="urn:microsoft.com/office/officeart/2005/8/layout/radial4"/>
    <dgm:cxn modelId="{83E51926-031D-4423-A8B4-FDC0FB4BCDAA}" type="presOf" srcId="{C3CAE83C-0BE6-492B-9B6F-0232B9A0FC58}" destId="{9DBC95B3-E98D-4163-8141-56D98ABAACEF}" srcOrd="0" destOrd="0" presId="urn:microsoft.com/office/officeart/2005/8/layout/radial4"/>
    <dgm:cxn modelId="{DE31DC72-70F8-4B06-B826-8AE23F0C40D8}" type="presOf" srcId="{E94D5D77-D727-4D3F-8F87-336E7C9C668E}" destId="{4963A2A9-89A6-4761-99BB-6B3FFD2B8B68}" srcOrd="0" destOrd="0" presId="urn:microsoft.com/office/officeart/2005/8/layout/radial4"/>
    <dgm:cxn modelId="{D42139CA-C7D6-4A3B-87DA-AEF401483423}" srcId="{0A1DD971-13BB-4D40-95E7-CCDB7E65E144}" destId="{0E880030-EB93-4ACC-9B15-DCB8909F5CA5}" srcOrd="4" destOrd="0" parTransId="{F5C6932F-1FDC-4621-B778-71E22FDE1083}" sibTransId="{49F14290-EF2E-44DB-9B16-2F1B4CF542E9}"/>
    <dgm:cxn modelId="{99AF1729-0AB4-413E-ABB8-969F916D3625}" type="presOf" srcId="{E71D97C1-8C06-4562-BD73-8C7BEC901F9C}" destId="{A64D90F3-D44B-41D0-A592-88AE54EB6C9F}" srcOrd="0" destOrd="0" presId="urn:microsoft.com/office/officeart/2005/8/layout/radial4"/>
    <dgm:cxn modelId="{8C6730BF-B3C8-49F6-A8E4-10E6FF7F501D}" type="presOf" srcId="{43946B24-BD2B-474B-BCDB-1CC47B7DE2C1}" destId="{6B234C88-E97B-4C58-BC75-ECE82C183107}" srcOrd="0" destOrd="0" presId="urn:microsoft.com/office/officeart/2005/8/layout/radial4"/>
    <dgm:cxn modelId="{13BB8157-3351-4589-9303-688457715363}" srcId="{6417AA2A-464B-479D-B902-77D90E4F08C3}" destId="{0A1DD971-13BB-4D40-95E7-CCDB7E65E144}" srcOrd="0" destOrd="0" parTransId="{4474B534-7E77-49D6-AA1D-CCF86254172D}" sibTransId="{4371F58E-E9DE-4DD1-B8A8-32EC089C6360}"/>
    <dgm:cxn modelId="{E5960C5A-1658-4058-8F5F-FF891E0BB87F}" type="presOf" srcId="{F5C6932F-1FDC-4621-B778-71E22FDE1083}" destId="{B158E8C9-CA74-4B81-8C84-24478A9A997E}" srcOrd="0" destOrd="0" presId="urn:microsoft.com/office/officeart/2005/8/layout/radial4"/>
    <dgm:cxn modelId="{EBA31799-5CBA-4877-9171-9E1A202201B3}" srcId="{0A1DD971-13BB-4D40-95E7-CCDB7E65E144}" destId="{43946B24-BD2B-474B-BCDB-1CC47B7DE2C1}" srcOrd="3" destOrd="0" parTransId="{78961182-599C-431B-860E-CA29E5BCF349}" sibTransId="{03B1164D-2471-49BD-ADDE-0FB566B40A4D}"/>
    <dgm:cxn modelId="{22C2DFF2-899F-4566-BD9C-70C5B1D4E9C5}" type="presOf" srcId="{86AF05DB-CFED-4434-BC87-B5094A976639}" destId="{EF869B49-C0DE-42C3-A1E8-D10A77540811}" srcOrd="0" destOrd="0" presId="urn:microsoft.com/office/officeart/2005/8/layout/radial4"/>
    <dgm:cxn modelId="{E97CB05C-68F0-4FE3-AC67-A628732CE663}" type="presParOf" srcId="{E3D2EA4F-30F8-48B5-887F-28131E4AF7BC}" destId="{A67E3FBE-A6CC-4950-B3E3-A4A46CDEC066}" srcOrd="0" destOrd="0" presId="urn:microsoft.com/office/officeart/2005/8/layout/radial4"/>
    <dgm:cxn modelId="{852D140F-86AC-4882-9090-625DF4F42F3E}" type="presParOf" srcId="{E3D2EA4F-30F8-48B5-887F-28131E4AF7BC}" destId="{FF5188DD-08FB-48B3-BA01-46ABA3E458CB}" srcOrd="1" destOrd="0" presId="urn:microsoft.com/office/officeart/2005/8/layout/radial4"/>
    <dgm:cxn modelId="{41A7D53B-6E0A-44C7-9685-70359536B653}" type="presParOf" srcId="{E3D2EA4F-30F8-48B5-887F-28131E4AF7BC}" destId="{EF869B49-C0DE-42C3-A1E8-D10A77540811}" srcOrd="2" destOrd="0" presId="urn:microsoft.com/office/officeart/2005/8/layout/radial4"/>
    <dgm:cxn modelId="{976485DB-4156-48EA-A518-EE17ABA10DC0}" type="presParOf" srcId="{E3D2EA4F-30F8-48B5-887F-28131E4AF7BC}" destId="{2912C290-50FD-4AB8-AA7E-33AF7AAC22E3}" srcOrd="3" destOrd="0" presId="urn:microsoft.com/office/officeart/2005/8/layout/radial4"/>
    <dgm:cxn modelId="{0CDE76B9-360B-4C4C-8996-1A3455527974}" type="presParOf" srcId="{E3D2EA4F-30F8-48B5-887F-28131E4AF7BC}" destId="{A64D90F3-D44B-41D0-A592-88AE54EB6C9F}" srcOrd="4" destOrd="0" presId="urn:microsoft.com/office/officeart/2005/8/layout/radial4"/>
    <dgm:cxn modelId="{69962B48-3792-4999-8CD3-F43C2C89E9B7}" type="presParOf" srcId="{E3D2EA4F-30F8-48B5-887F-28131E4AF7BC}" destId="{9DBC95B3-E98D-4163-8141-56D98ABAACEF}" srcOrd="5" destOrd="0" presId="urn:microsoft.com/office/officeart/2005/8/layout/radial4"/>
    <dgm:cxn modelId="{8986D0D7-12AF-4924-9DA7-CA9024968F18}" type="presParOf" srcId="{E3D2EA4F-30F8-48B5-887F-28131E4AF7BC}" destId="{49D3AAE8-5109-4B11-A38C-DB43FACA9608}" srcOrd="6" destOrd="0" presId="urn:microsoft.com/office/officeart/2005/8/layout/radial4"/>
    <dgm:cxn modelId="{F6E14378-A8F9-434E-9602-070C951A0D24}" type="presParOf" srcId="{E3D2EA4F-30F8-48B5-887F-28131E4AF7BC}" destId="{4F323401-3B55-4C3D-B12B-7191CC0B77D4}" srcOrd="7" destOrd="0" presId="urn:microsoft.com/office/officeart/2005/8/layout/radial4"/>
    <dgm:cxn modelId="{288E7ECE-CE17-4BDA-8B33-AF221CEB654D}" type="presParOf" srcId="{E3D2EA4F-30F8-48B5-887F-28131E4AF7BC}" destId="{6B234C88-E97B-4C58-BC75-ECE82C183107}" srcOrd="8" destOrd="0" presId="urn:microsoft.com/office/officeart/2005/8/layout/radial4"/>
    <dgm:cxn modelId="{B6E1EA27-5419-44FE-9FCB-4FFB7FE6FC22}" type="presParOf" srcId="{E3D2EA4F-30F8-48B5-887F-28131E4AF7BC}" destId="{B158E8C9-CA74-4B81-8C84-24478A9A997E}" srcOrd="9" destOrd="0" presId="urn:microsoft.com/office/officeart/2005/8/layout/radial4"/>
    <dgm:cxn modelId="{91298FB8-9B8D-4027-B576-93BD54CC0BEA}" type="presParOf" srcId="{E3D2EA4F-30F8-48B5-887F-28131E4AF7BC}" destId="{A9158C48-F5A8-46A9-8927-D2D6A3417394}" srcOrd="10" destOrd="0" presId="urn:microsoft.com/office/officeart/2005/8/layout/radial4"/>
    <dgm:cxn modelId="{DA5B7726-F1E7-4891-B2CB-DFAD300DEC15}" type="presParOf" srcId="{E3D2EA4F-30F8-48B5-887F-28131E4AF7BC}" destId="{1EE73EA8-6C0A-41A4-AA69-DF076A823A8F}" srcOrd="11" destOrd="0" presId="urn:microsoft.com/office/officeart/2005/8/layout/radial4"/>
    <dgm:cxn modelId="{F6F1001D-A1CE-41A9-9D19-4532A028F1E2}" type="presParOf" srcId="{E3D2EA4F-30F8-48B5-887F-28131E4AF7BC}" destId="{4963A2A9-89A6-4761-99BB-6B3FFD2B8B68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E3FBE-A6CC-4950-B3E3-A4A46CDEC066}">
      <dsp:nvSpPr>
        <dsp:cNvPr id="0" name=""/>
        <dsp:cNvSpPr/>
      </dsp:nvSpPr>
      <dsp:spPr>
        <a:xfrm>
          <a:off x="457222" y="1256339"/>
          <a:ext cx="1317880" cy="1317880"/>
        </a:xfrm>
        <a:prstGeom prst="flowChart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Server</a:t>
          </a:r>
          <a:endParaRPr lang="en-US" sz="3400" kern="1200" dirty="0"/>
        </a:p>
      </dsp:txBody>
      <dsp:txXfrm>
        <a:off x="457222" y="1256339"/>
        <a:ext cx="1317880" cy="1317880"/>
      </dsp:txXfrm>
    </dsp:sp>
    <dsp:sp modelId="{FF5188DD-08FB-48B3-BA01-46ABA3E458CB}">
      <dsp:nvSpPr>
        <dsp:cNvPr id="0" name=""/>
        <dsp:cNvSpPr/>
      </dsp:nvSpPr>
      <dsp:spPr>
        <a:xfrm rot="21566318">
          <a:off x="1776236" y="1703315"/>
          <a:ext cx="1564657" cy="3755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69B49-C0DE-42C3-A1E8-D10A77540811}">
      <dsp:nvSpPr>
        <dsp:cNvPr id="0" name=""/>
        <dsp:cNvSpPr/>
      </dsp:nvSpPr>
      <dsp:spPr>
        <a:xfrm>
          <a:off x="2804720" y="1391807"/>
          <a:ext cx="1251986" cy="1001589"/>
        </a:xfrm>
        <a:prstGeom prst="foldedCorne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Wi-Fi 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Data</a:t>
          </a:r>
        </a:p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Streams</a:t>
          </a:r>
          <a:endParaRPr lang="en-US" sz="1400" kern="1200" dirty="0"/>
        </a:p>
      </dsp:txBody>
      <dsp:txXfrm>
        <a:off x="2804720" y="1391807"/>
        <a:ext cx="1251986" cy="834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E3FBE-A6CC-4950-B3E3-A4A46CDEC066}">
      <dsp:nvSpPr>
        <dsp:cNvPr id="0" name=""/>
        <dsp:cNvSpPr/>
      </dsp:nvSpPr>
      <dsp:spPr>
        <a:xfrm>
          <a:off x="1581304" y="1644433"/>
          <a:ext cx="1157249" cy="11572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Graph Viewer</a:t>
          </a:r>
          <a:endParaRPr lang="en-US" sz="2000" kern="1200" dirty="0"/>
        </a:p>
      </dsp:txBody>
      <dsp:txXfrm>
        <a:off x="1750779" y="1813908"/>
        <a:ext cx="818299" cy="818299"/>
      </dsp:txXfrm>
    </dsp:sp>
    <dsp:sp modelId="{FF5188DD-08FB-48B3-BA01-46ABA3E458CB}">
      <dsp:nvSpPr>
        <dsp:cNvPr id="0" name=""/>
        <dsp:cNvSpPr/>
      </dsp:nvSpPr>
      <dsp:spPr>
        <a:xfrm rot="10800000">
          <a:off x="405473" y="2058150"/>
          <a:ext cx="1111159" cy="32981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69B49-C0DE-42C3-A1E8-D10A77540811}">
      <dsp:nvSpPr>
        <dsp:cNvPr id="0" name=""/>
        <dsp:cNvSpPr/>
      </dsp:nvSpPr>
      <dsp:spPr>
        <a:xfrm>
          <a:off x="436" y="1899028"/>
          <a:ext cx="810074" cy="648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Fraction Analyzer Block</a:t>
          </a:r>
          <a:endParaRPr lang="en-US" sz="1200" kern="1200" dirty="0"/>
        </a:p>
      </dsp:txBody>
      <dsp:txXfrm>
        <a:off x="19417" y="1918009"/>
        <a:ext cx="772112" cy="610097"/>
      </dsp:txXfrm>
    </dsp:sp>
    <dsp:sp modelId="{2912C290-50FD-4AB8-AA7E-33AF7AAC22E3}">
      <dsp:nvSpPr>
        <dsp:cNvPr id="0" name=""/>
        <dsp:cNvSpPr/>
      </dsp:nvSpPr>
      <dsp:spPr>
        <a:xfrm rot="12960000">
          <a:off x="634438" y="1353468"/>
          <a:ext cx="1111159" cy="32981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D90F3-D44B-41D0-A592-88AE54EB6C9F}">
      <dsp:nvSpPr>
        <dsp:cNvPr id="0" name=""/>
        <dsp:cNvSpPr/>
      </dsp:nvSpPr>
      <dsp:spPr>
        <a:xfrm>
          <a:off x="335507" y="867785"/>
          <a:ext cx="810074" cy="648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Humidity Analyzer Block</a:t>
          </a:r>
          <a:endParaRPr lang="en-US" sz="1200" kern="1200" dirty="0"/>
        </a:p>
      </dsp:txBody>
      <dsp:txXfrm>
        <a:off x="354488" y="886766"/>
        <a:ext cx="772112" cy="610097"/>
      </dsp:txXfrm>
    </dsp:sp>
    <dsp:sp modelId="{9DBC95B3-E98D-4163-8141-56D98ABAACEF}">
      <dsp:nvSpPr>
        <dsp:cNvPr id="0" name=""/>
        <dsp:cNvSpPr/>
      </dsp:nvSpPr>
      <dsp:spPr>
        <a:xfrm rot="15120000">
          <a:off x="1233876" y="917951"/>
          <a:ext cx="1111159" cy="32981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3AAE8-5109-4B11-A38C-DB43FACA9608}">
      <dsp:nvSpPr>
        <dsp:cNvPr id="0" name=""/>
        <dsp:cNvSpPr/>
      </dsp:nvSpPr>
      <dsp:spPr>
        <a:xfrm>
          <a:off x="1212735" y="230442"/>
          <a:ext cx="810074" cy="648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Temp Analyzer Block</a:t>
          </a:r>
          <a:endParaRPr lang="en-US" sz="1400" kern="1200" dirty="0"/>
        </a:p>
      </dsp:txBody>
      <dsp:txXfrm>
        <a:off x="1231716" y="249423"/>
        <a:ext cx="772112" cy="610097"/>
      </dsp:txXfrm>
    </dsp:sp>
    <dsp:sp modelId="{4F323401-3B55-4C3D-B12B-7191CC0B77D4}">
      <dsp:nvSpPr>
        <dsp:cNvPr id="0" name=""/>
        <dsp:cNvSpPr/>
      </dsp:nvSpPr>
      <dsp:spPr>
        <a:xfrm rot="17280000">
          <a:off x="1974821" y="917951"/>
          <a:ext cx="1111159" cy="32981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34C88-E97B-4C58-BC75-ECE82C183107}">
      <dsp:nvSpPr>
        <dsp:cNvPr id="0" name=""/>
        <dsp:cNvSpPr/>
      </dsp:nvSpPr>
      <dsp:spPr>
        <a:xfrm>
          <a:off x="2297048" y="230442"/>
          <a:ext cx="810074" cy="648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Angle Analyzer Block</a:t>
          </a:r>
          <a:endParaRPr lang="en-US" sz="1200" kern="1200" dirty="0"/>
        </a:p>
      </dsp:txBody>
      <dsp:txXfrm>
        <a:off x="2316029" y="249423"/>
        <a:ext cx="772112" cy="610097"/>
      </dsp:txXfrm>
    </dsp:sp>
    <dsp:sp modelId="{B158E8C9-CA74-4B81-8C84-24478A9A997E}">
      <dsp:nvSpPr>
        <dsp:cNvPr id="0" name=""/>
        <dsp:cNvSpPr/>
      </dsp:nvSpPr>
      <dsp:spPr>
        <a:xfrm rot="19440000">
          <a:off x="2574259" y="1353468"/>
          <a:ext cx="1111159" cy="32981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58C48-F5A8-46A9-8927-D2D6A3417394}">
      <dsp:nvSpPr>
        <dsp:cNvPr id="0" name=""/>
        <dsp:cNvSpPr/>
      </dsp:nvSpPr>
      <dsp:spPr>
        <a:xfrm>
          <a:off x="3174275" y="867785"/>
          <a:ext cx="810074" cy="648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Weight </a:t>
          </a:r>
          <a:r>
            <a:rPr lang="en-US" sz="1200" kern="1200" dirty="0" smtClean="0"/>
            <a:t>Analyzer Block</a:t>
          </a:r>
          <a:endParaRPr lang="en-US" sz="1200" kern="1200" dirty="0"/>
        </a:p>
      </dsp:txBody>
      <dsp:txXfrm>
        <a:off x="3193256" y="886766"/>
        <a:ext cx="772112" cy="610097"/>
      </dsp:txXfrm>
    </dsp:sp>
    <dsp:sp modelId="{1EE73EA8-6C0A-41A4-AA69-DF076A823A8F}">
      <dsp:nvSpPr>
        <dsp:cNvPr id="0" name=""/>
        <dsp:cNvSpPr/>
      </dsp:nvSpPr>
      <dsp:spPr>
        <a:xfrm>
          <a:off x="2803224" y="2058150"/>
          <a:ext cx="1111159" cy="32981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3A2A9-89A6-4761-99BB-6B3FFD2B8B68}">
      <dsp:nvSpPr>
        <dsp:cNvPr id="0" name=""/>
        <dsp:cNvSpPr/>
      </dsp:nvSpPr>
      <dsp:spPr>
        <a:xfrm>
          <a:off x="3509346" y="1899028"/>
          <a:ext cx="810074" cy="648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Stability Analyzer Block</a:t>
          </a:r>
          <a:endParaRPr lang="en-US" sz="1200" kern="1200" dirty="0"/>
        </a:p>
      </dsp:txBody>
      <dsp:txXfrm>
        <a:off x="3528327" y="1918009"/>
        <a:ext cx="772112" cy="610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21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785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758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231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188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96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5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18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0.xml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Infrastructure for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BMW Test Car Display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8726" y="4410776"/>
            <a:ext cx="65149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By: Vivian Lawin &amp; Daher Daher	             High Speed Digital Systems Lab (HSDSL)</a:t>
            </a:r>
          </a:p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Supervisor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 Boaz </a:t>
            </a:r>
            <a:r>
              <a:rPr 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Mizrachi	            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Technion – Israel Institute of Technology</a:t>
            </a:r>
          </a:p>
          <a:p>
            <a:pPr lvl="1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8726" y="4140193"/>
            <a:ext cx="18678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Project A – Spring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GUI Design </a:t>
            </a:r>
            <a:r>
              <a:rPr lang="en-US" sz="1000" dirty="0" smtClean="0"/>
              <a:t>Grid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26" y="1106486"/>
            <a:ext cx="5512774" cy="3672679"/>
          </a:xfrm>
          <a:prstGeom prst="rect">
            <a:avLst/>
          </a:prstGeom>
        </p:spPr>
      </p:pic>
      <p:sp>
        <p:nvSpPr>
          <p:cNvPr id="6" name="Shape 297"/>
          <p:cNvSpPr/>
          <p:nvPr/>
        </p:nvSpPr>
        <p:spPr>
          <a:xfrm>
            <a:off x="4948633" y="1623034"/>
            <a:ext cx="4086900" cy="26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303021"/>
            <a:ext cx="5143500" cy="3253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/>
          <a:stretch/>
        </p:blipFill>
        <p:spPr>
          <a:xfrm>
            <a:off x="1981200" y="1303021"/>
            <a:ext cx="5105400" cy="3231315"/>
          </a:xfrm>
          <a:prstGeom prst="rect">
            <a:avLst/>
          </a:prstGeom>
        </p:spPr>
      </p:pic>
      <p:sp>
        <p:nvSpPr>
          <p:cNvPr id="9" name="Rounded Rectangle 8">
            <a:hlinkClick r:id="rId6" action="ppaction://hlinksldjump"/>
          </p:cNvPr>
          <p:cNvSpPr/>
          <p:nvPr/>
        </p:nvSpPr>
        <p:spPr>
          <a:xfrm>
            <a:off x="5870575" y="3791486"/>
            <a:ext cx="1047750" cy="36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121892" y="2044432"/>
            <a:ext cx="1371600" cy="166741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892" y="3752850"/>
            <a:ext cx="1002371" cy="492965"/>
          </a:xfrm>
          <a:prstGeom prst="rect">
            <a:avLst/>
          </a:prstGeom>
        </p:spPr>
      </p:pic>
      <p:sp>
        <p:nvSpPr>
          <p:cNvPr id="11" name="Rounded Rectangle 10">
            <a:hlinkClick r:id="rId8" action="ppaction://hlinksldjump"/>
          </p:cNvPr>
          <p:cNvSpPr/>
          <p:nvPr/>
        </p:nvSpPr>
        <p:spPr>
          <a:xfrm>
            <a:off x="2121892" y="3810536"/>
            <a:ext cx="1047750" cy="36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6532" y="1566407"/>
            <a:ext cx="2522973" cy="4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GUI Design </a:t>
            </a:r>
            <a:r>
              <a:rPr lang="en-US" sz="1000" dirty="0" smtClean="0"/>
              <a:t>Data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26" y="1106486"/>
            <a:ext cx="5512774" cy="3672679"/>
          </a:xfrm>
          <a:prstGeom prst="rect">
            <a:avLst/>
          </a:prstGeom>
        </p:spPr>
      </p:pic>
      <p:sp>
        <p:nvSpPr>
          <p:cNvPr id="6" name="Shape 297"/>
          <p:cNvSpPr/>
          <p:nvPr/>
        </p:nvSpPr>
        <p:spPr>
          <a:xfrm>
            <a:off x="4948633" y="1623034"/>
            <a:ext cx="4086900" cy="26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303021"/>
            <a:ext cx="5143500" cy="3253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/>
          <a:stretch/>
        </p:blipFill>
        <p:spPr>
          <a:xfrm>
            <a:off x="2009774" y="1303021"/>
            <a:ext cx="5034577" cy="3253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53" b="100000" l="2844" r="100000">
                        <a14:foregroundMark x1="29384" y1="63309" x2="31280" y2="53237"/>
                        <a14:foregroundMark x1="30332" y1="52518" x2="30332" y2="52518"/>
                        <a14:foregroundMark x1="23697" y1="48921" x2="37915" y2="40288"/>
                        <a14:foregroundMark x1="33175" y1="38129" x2="22275" y2="60432"/>
                        <a14:foregroundMark x1="37441" y1="57554" x2="26066" y2="67626"/>
                        <a14:foregroundMark x1="29384" y1="63309" x2="43128" y2="66187"/>
                        <a14:foregroundMark x1="41706" y1="52518" x2="28436" y2="50360"/>
                        <a14:foregroundMark x1="24171" y1="60432" x2="18483" y2="48921"/>
                        <a14:foregroundMark x1="23697" y1="40288" x2="27488" y2="38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8538" y="3703044"/>
            <a:ext cx="866805" cy="571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7514" y="3918613"/>
            <a:ext cx="3970197" cy="317423"/>
          </a:xfrm>
          <a:prstGeom prst="rect">
            <a:avLst/>
          </a:prstGeom>
        </p:spPr>
      </p:pic>
      <p:sp>
        <p:nvSpPr>
          <p:cNvPr id="11" name="Rounded Rectangle 10">
            <a:hlinkClick r:id="rId9" action="ppaction://hlinksldjump"/>
          </p:cNvPr>
          <p:cNvSpPr/>
          <p:nvPr/>
        </p:nvSpPr>
        <p:spPr>
          <a:xfrm>
            <a:off x="2009774" y="3997248"/>
            <a:ext cx="773708" cy="2354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1764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Gantt Chart</a:t>
            </a:r>
            <a:endParaRPr dirty="0"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0" y="1331134"/>
            <a:ext cx="7754597" cy="2791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/>
              <a:t>What’s Next?</a:t>
            </a: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Motivation</a:t>
            </a: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1101387" y="1240493"/>
            <a:ext cx="7144992" cy="2970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1800" dirty="0" smtClean="0"/>
              <a:t>Enhance the </a:t>
            </a:r>
            <a:r>
              <a:rPr lang="en-US" sz="1800" dirty="0"/>
              <a:t>driving experience in BMW cars in general (and BMW’s Autonomous cars in particular</a:t>
            </a:r>
            <a:r>
              <a:rPr lang="en-US" sz="1800" dirty="0" smtClean="0"/>
              <a:t>).</a:t>
            </a:r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1800" dirty="0" smtClean="0"/>
              <a:t>Not only feel </a:t>
            </a:r>
            <a:r>
              <a:rPr lang="en-US" sz="1800" dirty="0"/>
              <a:t>the condition of the environment and </a:t>
            </a:r>
            <a:r>
              <a:rPr lang="en-US" sz="1800" dirty="0" smtClean="0"/>
              <a:t>traffic, </a:t>
            </a:r>
            <a:r>
              <a:rPr lang="en-US" sz="1800" dirty="0"/>
              <a:t>but also the condition of the </a:t>
            </a:r>
            <a:r>
              <a:rPr lang="en-US" sz="1800" dirty="0" smtClean="0"/>
              <a:t>road.</a:t>
            </a:r>
          </a:p>
          <a:p>
            <a:pPr marL="0" indent="0">
              <a:buSzPct val="115000"/>
              <a:buNone/>
            </a:pPr>
            <a:r>
              <a:rPr lang="en-US" sz="1800" dirty="0" smtClean="0"/>
              <a:t>     - Fraction</a:t>
            </a:r>
          </a:p>
          <a:p>
            <a:pPr marL="0" indent="0">
              <a:buSzPct val="115000"/>
              <a:buNone/>
            </a:pPr>
            <a:r>
              <a:rPr lang="en-US" sz="1800" dirty="0" smtClean="0"/>
              <a:t>     - Humidity</a:t>
            </a:r>
          </a:p>
          <a:p>
            <a:pPr marL="0" indent="0">
              <a:buSzPct val="115000"/>
              <a:buNone/>
            </a:pPr>
            <a:r>
              <a:rPr lang="en-US" sz="1800" dirty="0" smtClean="0"/>
              <a:t>     - Temperature</a:t>
            </a:r>
          </a:p>
          <a:p>
            <a:pPr marL="0" indent="0">
              <a:buSzPct val="115000"/>
              <a:buNone/>
            </a:pPr>
            <a:r>
              <a:rPr lang="en-US" sz="1800" dirty="0" smtClean="0"/>
              <a:t>     - Angle, etc… 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Goals</a:t>
            </a: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1101387" y="1240493"/>
            <a:ext cx="5902197" cy="2970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2000" dirty="0" smtClean="0"/>
              <a:t>Analyze the Real-Time data </a:t>
            </a:r>
            <a:r>
              <a:rPr lang="en-US" sz="2000" dirty="0"/>
              <a:t>collected by the car’s </a:t>
            </a:r>
            <a:r>
              <a:rPr lang="en-US" sz="2000" dirty="0" smtClean="0"/>
              <a:t>sensors. </a:t>
            </a:r>
          </a:p>
          <a:p>
            <a:pPr marL="0" indent="0">
              <a:buSzPct val="115000"/>
              <a:buNone/>
            </a:pPr>
            <a:endParaRPr lang="en-US" sz="2000" dirty="0" smtClean="0"/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2000" dirty="0" smtClean="0"/>
              <a:t>Provide </a:t>
            </a:r>
            <a:r>
              <a:rPr lang="en-US" sz="2000" dirty="0"/>
              <a:t>a </a:t>
            </a:r>
            <a:r>
              <a:rPr lang="en-US" sz="2000" dirty="0" smtClean="0"/>
              <a:t>rich </a:t>
            </a:r>
            <a:r>
              <a:rPr lang="en-US" sz="2000" dirty="0"/>
              <a:t>and elegant </a:t>
            </a:r>
            <a:r>
              <a:rPr lang="en-US" sz="2000" dirty="0" smtClean="0"/>
              <a:t>UI </a:t>
            </a:r>
            <a:r>
              <a:rPr lang="en-US" sz="2000" dirty="0"/>
              <a:t>to graphically display </a:t>
            </a:r>
            <a:r>
              <a:rPr lang="en-US" sz="2000" dirty="0" smtClean="0"/>
              <a:t>the data.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endParaRPr sz="2000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45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920400" y="1178200"/>
            <a:ext cx="694725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800" b="1" dirty="0"/>
              <a:t>Inputs:</a:t>
            </a:r>
          </a:p>
          <a:p>
            <a:pPr marL="742950" lvl="1" indent="-285750">
              <a:buSzPct val="116000"/>
              <a:buFontTx/>
              <a:buChar char="-"/>
            </a:pPr>
            <a:r>
              <a:rPr lang="en-US" sz="1800" dirty="0" smtClean="0"/>
              <a:t>Data </a:t>
            </a:r>
            <a:r>
              <a:rPr lang="en-US" sz="1800" dirty="0"/>
              <a:t>stream of the conditions we are checking.</a:t>
            </a:r>
          </a:p>
          <a:p>
            <a:pPr marL="742950" lvl="1" indent="-285750">
              <a:buSzPct val="116000"/>
              <a:buFontTx/>
              <a:buChar char="-"/>
            </a:pPr>
            <a:r>
              <a:rPr lang="en-US" sz="1800" dirty="0" smtClean="0"/>
              <a:t>The </a:t>
            </a:r>
            <a:r>
              <a:rPr lang="en-US" sz="1800" dirty="0"/>
              <a:t>conditions user wants to be displayed each time (up to </a:t>
            </a:r>
            <a:r>
              <a:rPr lang="en-US" sz="1800" dirty="0" smtClean="0"/>
              <a:t>4). </a:t>
            </a:r>
            <a:endParaRPr lang="en-US" sz="1800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800" b="1" dirty="0"/>
              <a:t>Behavior:</a:t>
            </a:r>
          </a:p>
          <a:p>
            <a:pPr marL="742950" lvl="1" indent="-285750">
              <a:buSzPct val="116000"/>
              <a:buFontTx/>
              <a:buChar char="-"/>
            </a:pPr>
            <a:r>
              <a:rPr lang="en-US" sz="1800" dirty="0"/>
              <a:t>Analyze the data collected by the car’s sensors according to the user’s input.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1800" b="1" dirty="0"/>
              <a:t>Outputs:</a:t>
            </a:r>
          </a:p>
          <a:p>
            <a:pPr marL="742950" lvl="1" indent="-285750">
              <a:buSzPct val="116000"/>
              <a:buFontTx/>
              <a:buChar char="-"/>
            </a:pPr>
            <a:r>
              <a:rPr lang="en-US" sz="1800" dirty="0"/>
              <a:t>Graphs showing the real time data for the specified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Functionality Requirements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Functionality Block Diagram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07263139"/>
              </p:ext>
            </p:extLst>
          </p:nvPr>
        </p:nvGraphicFramePr>
        <p:xfrm>
          <a:off x="4888586" y="1629607"/>
          <a:ext cx="4175464" cy="278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96536" y="1459328"/>
            <a:ext cx="4610100" cy="3124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119378652"/>
              </p:ext>
            </p:extLst>
          </p:nvPr>
        </p:nvGraphicFramePr>
        <p:xfrm>
          <a:off x="525780" y="1551403"/>
          <a:ext cx="4319858" cy="303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5" name="Diagram group"/>
          <p:cNvGrpSpPr/>
          <p:nvPr/>
        </p:nvGrpSpPr>
        <p:grpSpPr>
          <a:xfrm rot="590664">
            <a:off x="4450427" y="2808614"/>
            <a:ext cx="1036218" cy="1018403"/>
            <a:chOff x="1753499" y="1451776"/>
            <a:chExt cx="1624399" cy="375596"/>
          </a:xfrm>
          <a:scene3d>
            <a:camera prst="isometricOffAxis2Left" zoom="95000"/>
            <a:lightRig rig="flat" dir="t"/>
          </a:scene3d>
        </p:grpSpPr>
        <p:sp>
          <p:nvSpPr>
            <p:cNvPr id="26" name="Left Arrow 25"/>
            <p:cNvSpPr/>
            <p:nvPr/>
          </p:nvSpPr>
          <p:spPr>
            <a:xfrm rot="21011869">
              <a:off x="1753499" y="1451776"/>
              <a:ext cx="1624399" cy="375596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62589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952649" y="1302025"/>
            <a:ext cx="7871874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1800" dirty="0" smtClean="0"/>
              <a:t>Device: GINI Tab V7	</a:t>
            </a:r>
            <a:r>
              <a:rPr lang="en-US" sz="1200" b="1" dirty="0" smtClean="0">
                <a:solidFill>
                  <a:srgbClr val="FF0000"/>
                </a:solidFill>
              </a:rPr>
              <a:t>May change</a:t>
            </a:r>
            <a:endParaRPr lang="he-IL" sz="1200" dirty="0" smtClean="0">
              <a:solidFill>
                <a:srgbClr val="FF0000"/>
              </a:solidFill>
            </a:endParaRPr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1800" dirty="0" smtClean="0"/>
              <a:t>Operating </a:t>
            </a:r>
            <a:r>
              <a:rPr lang="en-US" sz="1800" dirty="0"/>
              <a:t>System </a:t>
            </a:r>
            <a:r>
              <a:rPr lang="en-IL" sz="1800" dirty="0"/>
              <a:t>–</a:t>
            </a:r>
            <a:r>
              <a:rPr lang="en-US" sz="1800" dirty="0"/>
              <a:t> Android Nougat </a:t>
            </a:r>
            <a:r>
              <a:rPr lang="en-US" sz="1800" dirty="0" smtClean="0"/>
              <a:t>7</a:t>
            </a:r>
            <a:endParaRPr lang="he-IL" sz="1800" dirty="0" smtClean="0"/>
          </a:p>
          <a:p>
            <a:pPr marL="0" indent="0">
              <a:buSzPct val="115000"/>
              <a:buNone/>
            </a:pPr>
            <a:r>
              <a:rPr lang="he-IL" sz="1800" dirty="0" smtClean="0"/>
              <a:t>	</a:t>
            </a:r>
            <a:r>
              <a:rPr lang="en-US" sz="1800" dirty="0" smtClean="0"/>
              <a:t>- 22.9% of all android users</a:t>
            </a:r>
            <a:endParaRPr lang="he-IL" sz="1800" dirty="0" smtClean="0"/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endParaRPr lang="he-IL" sz="1800" dirty="0" smtClean="0"/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1800" dirty="0" smtClean="0"/>
              <a:t>Screen size: 7”</a:t>
            </a:r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1800" dirty="0" smtClean="0"/>
              <a:t>Screen resolution: 1280x800</a:t>
            </a:r>
            <a:endParaRPr lang="en-US" sz="1800" dirty="0"/>
          </a:p>
          <a:p>
            <a:pPr marL="0" indent="0">
              <a:buSzPct val="115000"/>
              <a:buNone/>
            </a:pPr>
            <a:r>
              <a:rPr lang="en-US" sz="1800" dirty="0"/>
              <a:t>	</a:t>
            </a:r>
          </a:p>
          <a:p>
            <a:pPr marL="0" indent="0">
              <a:buSzPct val="115000"/>
              <a:buNone/>
            </a:pPr>
            <a:endParaRPr lang="he-IL" sz="1800" dirty="0"/>
          </a:p>
          <a:p>
            <a:pPr marL="0" indent="0">
              <a:buSzPct val="115000"/>
              <a:buNone/>
            </a:pPr>
            <a:r>
              <a:rPr lang="en-US" sz="1800" dirty="0" smtClean="0"/>
              <a:t> </a:t>
            </a:r>
          </a:p>
          <a:p>
            <a:pPr marL="0" indent="0">
              <a:buSzPct val="115000"/>
              <a:buNone/>
            </a:pPr>
            <a:endParaRPr lang="en-US" sz="1800" dirty="0" smtClean="0"/>
          </a:p>
          <a:p>
            <a:pPr marL="0" indent="0">
              <a:buSzPct val="115000"/>
              <a:buNone/>
            </a:pPr>
            <a:endParaRPr lang="en-US" sz="1800" dirty="0"/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Screens and Displays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3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Development Tools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Shape 165"/>
          <p:cNvSpPr txBox="1">
            <a:spLocks noGrp="1"/>
          </p:cNvSpPr>
          <p:nvPr>
            <p:ph type="body" idx="1"/>
          </p:nvPr>
        </p:nvSpPr>
        <p:spPr>
          <a:xfrm>
            <a:off x="697653" y="1311550"/>
            <a:ext cx="7871874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1800" dirty="0" smtClean="0"/>
              <a:t>Android Studio IDE 3.3</a:t>
            </a:r>
          </a:p>
          <a:p>
            <a:pPr marL="0" indent="0">
              <a:buSzPct val="115000"/>
              <a:buNone/>
            </a:pPr>
            <a:r>
              <a:rPr lang="en-US" sz="1800" dirty="0" smtClean="0"/>
              <a:t>	- Java over Windows OS</a:t>
            </a:r>
          </a:p>
          <a:p>
            <a:pPr marL="0" indent="0">
              <a:buSzPct val="115000"/>
              <a:buNone/>
            </a:pPr>
            <a:endParaRPr lang="en-US" sz="1800" dirty="0"/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1800" dirty="0" smtClean="0"/>
              <a:t>Adobe Photoshop CC 2015</a:t>
            </a:r>
          </a:p>
          <a:p>
            <a:pPr marL="0" indent="0">
              <a:buSzPct val="115000"/>
              <a:buNone/>
            </a:pPr>
            <a:endParaRPr lang="en-US" sz="1800" dirty="0" smtClean="0"/>
          </a:p>
          <a:p>
            <a:pPr marL="285750" indent="-285750">
              <a:buSzPct val="115000"/>
              <a:buFont typeface="Arial" panose="020B0604020202020204" pitchFamily="34" charset="0"/>
              <a:buChar char="•"/>
            </a:pPr>
            <a:r>
              <a:rPr lang="en-US" sz="1800" dirty="0" smtClean="0"/>
              <a:t>Adobe Illustrator CC 2015</a:t>
            </a:r>
            <a:endParaRPr lang="en-US" sz="1800" dirty="0"/>
          </a:p>
          <a:p>
            <a:pPr marL="0" indent="0">
              <a:buSzPct val="115000"/>
              <a:buNone/>
            </a:pPr>
            <a:r>
              <a:rPr lang="en-US" sz="1800" dirty="0"/>
              <a:t>	</a:t>
            </a:r>
          </a:p>
          <a:p>
            <a:pPr marL="0" indent="0">
              <a:buSzPct val="115000"/>
              <a:buNone/>
            </a:pPr>
            <a:endParaRPr lang="he-IL" sz="1800" dirty="0"/>
          </a:p>
          <a:p>
            <a:pPr marL="0" indent="0">
              <a:buSzPct val="115000"/>
              <a:buNone/>
            </a:pPr>
            <a:r>
              <a:rPr lang="en-US" sz="1800" dirty="0" smtClean="0"/>
              <a:t> </a:t>
            </a:r>
          </a:p>
          <a:p>
            <a:pPr marL="0" indent="0">
              <a:buSzPct val="115000"/>
              <a:buNone/>
            </a:pPr>
            <a:endParaRPr lang="en-US" sz="1800" dirty="0" smtClean="0"/>
          </a:p>
          <a:p>
            <a:pPr marL="0" indent="0">
              <a:buSzPct val="115000"/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843" y="2246162"/>
            <a:ext cx="3053464" cy="2063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95" y="1532530"/>
            <a:ext cx="1650735" cy="16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GUI Design 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26" y="1106486"/>
            <a:ext cx="5512774" cy="3672679"/>
          </a:xfrm>
          <a:prstGeom prst="rect">
            <a:avLst/>
          </a:prstGeom>
        </p:spPr>
      </p:pic>
      <p:sp>
        <p:nvSpPr>
          <p:cNvPr id="6" name="Shape 297"/>
          <p:cNvSpPr/>
          <p:nvPr/>
        </p:nvSpPr>
        <p:spPr>
          <a:xfrm>
            <a:off x="4948633" y="1623034"/>
            <a:ext cx="4086900" cy="26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303021"/>
            <a:ext cx="5143500" cy="32537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4690" t="17592" r="58848" b="23148"/>
          <a:stretch/>
        </p:blipFill>
        <p:spPr>
          <a:xfrm>
            <a:off x="1983545" y="1303021"/>
            <a:ext cx="5084148" cy="3202179"/>
          </a:xfrm>
          <a:prstGeom prst="rect">
            <a:avLst/>
          </a:prstGeom>
        </p:spPr>
      </p:pic>
      <p:sp>
        <p:nvSpPr>
          <p:cNvPr id="11" name="Oval 10">
            <a:hlinkClick r:id="rId6" action="ppaction://hlinksldjump"/>
          </p:cNvPr>
          <p:cNvSpPr/>
          <p:nvPr/>
        </p:nvSpPr>
        <p:spPr>
          <a:xfrm>
            <a:off x="2730500" y="1543050"/>
            <a:ext cx="971550" cy="9588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GUI Design </a:t>
            </a:r>
            <a:r>
              <a:rPr lang="en-US" sz="1000" dirty="0" smtClean="0"/>
              <a:t>Type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26" y="1106486"/>
            <a:ext cx="5512774" cy="3672679"/>
          </a:xfrm>
          <a:prstGeom prst="rect">
            <a:avLst/>
          </a:prstGeom>
        </p:spPr>
      </p:pic>
      <p:sp>
        <p:nvSpPr>
          <p:cNvPr id="6" name="Shape 297"/>
          <p:cNvSpPr/>
          <p:nvPr/>
        </p:nvSpPr>
        <p:spPr>
          <a:xfrm>
            <a:off x="4948633" y="1623034"/>
            <a:ext cx="4086900" cy="26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303021"/>
            <a:ext cx="5143500" cy="32537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" r="-1"/>
          <a:stretch/>
        </p:blipFill>
        <p:spPr>
          <a:xfrm>
            <a:off x="1943100" y="1303021"/>
            <a:ext cx="5143500" cy="3234588"/>
          </a:xfrm>
          <a:prstGeom prst="rect">
            <a:avLst/>
          </a:prstGeom>
        </p:spPr>
      </p:pic>
      <p:sp>
        <p:nvSpPr>
          <p:cNvPr id="2" name="Rounded Rectangle 1">
            <a:hlinkClick r:id="rId6" action="ppaction://hlinksldjump"/>
          </p:cNvPr>
          <p:cNvSpPr/>
          <p:nvPr/>
        </p:nvSpPr>
        <p:spPr>
          <a:xfrm>
            <a:off x="5899150" y="3810000"/>
            <a:ext cx="1047750" cy="36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892" y="3708758"/>
            <a:ext cx="1008162" cy="537058"/>
          </a:xfrm>
          <a:prstGeom prst="rect">
            <a:avLst/>
          </a:prstGeom>
        </p:spPr>
      </p:pic>
      <p:sp>
        <p:nvSpPr>
          <p:cNvPr id="9" name="Rounded Rectangle 8">
            <a:hlinkClick r:id="rId8" action="ppaction://hlinksldjump"/>
          </p:cNvPr>
          <p:cNvSpPr/>
          <p:nvPr/>
        </p:nvSpPr>
        <p:spPr>
          <a:xfrm>
            <a:off x="2121892" y="3810536"/>
            <a:ext cx="1047750" cy="36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6747" y="1603882"/>
            <a:ext cx="2994643" cy="4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5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</TotalTime>
  <Words>219</Words>
  <Application>Microsoft Office PowerPoint</Application>
  <PresentationFormat>On-screen Show (16:9)</PresentationFormat>
  <Paragraphs>76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Dosis</vt:lpstr>
      <vt:lpstr>Roboto</vt:lpstr>
      <vt:lpstr>William template</vt:lpstr>
      <vt:lpstr>Infrastructure for BMW Test Car Display System</vt:lpstr>
      <vt:lpstr>Motivation</vt:lpstr>
      <vt:lpstr>Goals</vt:lpstr>
      <vt:lpstr>Functionality Requirements</vt:lpstr>
      <vt:lpstr>Functionality Block Diagram</vt:lpstr>
      <vt:lpstr>Screens and Displays</vt:lpstr>
      <vt:lpstr>Development Tools</vt:lpstr>
      <vt:lpstr>GUI Design </vt:lpstr>
      <vt:lpstr>GUI Design Type </vt:lpstr>
      <vt:lpstr>GUI Design Grid </vt:lpstr>
      <vt:lpstr>GUI Design Data </vt:lpstr>
      <vt:lpstr>Gantt Chart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 for BMW Test Car Display System</dc:title>
  <dc:creator>Daher Daher</dc:creator>
  <cp:lastModifiedBy>Daher Daher</cp:lastModifiedBy>
  <cp:revision>46</cp:revision>
  <dcterms:modified xsi:type="dcterms:W3CDTF">2018-06-12T17:24:21Z</dcterms:modified>
</cp:coreProperties>
</file>